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omments/comment1.xml" ContentType="application/vnd.openxmlformats-officedocument.presentationml.comment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... ...¹¹™hai™°°" initials=".." lastIdx="3" clrIdx="0">
    <p:extLst>
      <p:ext uri="{19B8F6BF-5375-455C-9EA6-DF929625EA0E}">
        <p15:presenceInfo xmlns:p15="http://schemas.microsoft.com/office/powerpoint/2012/main" userId="5c62f844d44867f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1-20T03:35:50.547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  <p:cm authorId="1" dt="2018-01-20T03:35:59.140" idx="2">
    <p:pos x="106" y="106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êu đề và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ích dẫn cùng vớ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nh Thiế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ích dẫn Danh Thiế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Đúng hoặc S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vtcacademy.edu.vn/khoa-hoc/chuyen-nganh-lap-trinh/9/lap-trinh-phat-trien-game.aspx" TargetMode="Externa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3337414-7656-4997-8AEE-591F521205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1" y="2675706"/>
            <a:ext cx="8915399" cy="914400"/>
          </a:xfrm>
        </p:spPr>
        <p:txBody>
          <a:bodyPr>
            <a:noAutofit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 KILL JOMBIE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C05EDF0D-39F5-4920-A79C-78592DD80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2" y="3725094"/>
            <a:ext cx="8915399" cy="112628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LẬP TRÌNH TRÒ CH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VÀ MÔ PHỎNG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CE99815E-C855-48D2-B1C1-64A179897181}"/>
              </a:ext>
            </a:extLst>
          </p:cNvPr>
          <p:cNvSpPr txBox="1"/>
          <p:nvPr/>
        </p:nvSpPr>
        <p:spPr>
          <a:xfrm>
            <a:off x="7046910" y="5281683"/>
            <a:ext cx="36327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GVHD : </a:t>
            </a:r>
            <a:r>
              <a:rPr lang="vi-V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Hùng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76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AF8B863-6447-4E6F-A29B-394678B02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86075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</a:t>
            </a:r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ngine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BFDDADF0-B04E-415D-AB8A-4F8B45403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37731"/>
            <a:ext cx="8915400" cy="4872251"/>
          </a:xfrm>
        </p:spPr>
        <p:txBody>
          <a:bodyPr>
            <a:normAutofit/>
          </a:bodyPr>
          <a:lstStyle/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theo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Technologies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một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hệ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sinh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thái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(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engine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)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đa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C/C++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năng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C#,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...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tới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phiên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lựa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cho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studio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khi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muốn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6C314640-4700-4520-8660-A32456608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22" y="3723367"/>
            <a:ext cx="6438900" cy="2343150"/>
          </a:xfrm>
          <a:prstGeom prst="rect">
            <a:avLst/>
          </a:prstGeo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E93CF497-7A6F-45AA-9D3C-B80F6BBCA4B5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01101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10B9023-C376-4887-AA7F-41F0F60C6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31484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 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chuộng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6AC4D08B-C186-47E5-8B0E-8284A39F7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8143" y="1382973"/>
            <a:ext cx="8915400" cy="4850917"/>
          </a:xfrm>
        </p:spPr>
        <p:txBody>
          <a:bodyPr>
            <a:noAutofit/>
          </a:bodyPr>
          <a:lstStyle/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rẻ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gói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license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lựa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graphic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rendering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DirectX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OpenGL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(NVIDIA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PhysX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audio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OpenAL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nên nhanh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đơn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hơn khi không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riêng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lẻ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nhau thay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gắn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liền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nhờ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năng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mảng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quan, thân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thuận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Designer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ngôn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(C#,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thư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không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kém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sộ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Networking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MMO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…..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D363EB22-1FEE-4453-BD94-9BB7773C49BF}"/>
              </a:ext>
            </a:extLst>
          </p:cNvPr>
          <p:cNvSpPr txBox="1"/>
          <p:nvPr/>
        </p:nvSpPr>
        <p:spPr>
          <a:xfrm>
            <a:off x="818867" y="782481"/>
            <a:ext cx="450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915081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93A051D-899E-420A-8B9C-C8CD16E66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58070BB-FB0D-4431-900A-D2488A34F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062" y="1405581"/>
            <a:ext cx="9275420" cy="5024247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 Technologies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vòng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đời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Unity 5.x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Unity 5.6.Các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nay đ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2017.3</a:t>
            </a:r>
          </a:p>
          <a:p>
            <a:pPr algn="just"/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 đ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unity</a:t>
            </a:r>
          </a:p>
          <a:p>
            <a:pPr marL="0" indent="0" algn="just">
              <a:buNone/>
            </a:pP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FB8F1ED6-F14A-435D-B87F-FD57B7792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913" y="3165928"/>
            <a:ext cx="4523088" cy="2966357"/>
          </a:xfrm>
          <a:prstGeom prst="rect">
            <a:avLst/>
          </a:prstGeo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id="{5B4B358F-49A9-46EA-9FD3-B471005C0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1394" y="3165928"/>
            <a:ext cx="4523088" cy="2966357"/>
          </a:xfrm>
          <a:prstGeom prst="rect">
            <a:avLst/>
          </a:prstGeom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C573D16D-DB1B-41B2-9719-BF53F95959C3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4855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AD450EF-0A27-43B0-B7C8-C823D1523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9079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 Kill JOMBIE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A0D3B9A-A332-43D9-8CF8-2F69CDB63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2608" y="1642280"/>
            <a:ext cx="9497505" cy="4744006"/>
          </a:xfrm>
        </p:spPr>
        <p:txBody>
          <a:bodyPr>
            <a:normAutofit/>
          </a:bodyPr>
          <a:lstStyle/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5.6</a:t>
            </a:r>
          </a:p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hùng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gắng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bao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thách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chông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tranh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né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uộc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đẹp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n.</a:t>
            </a:r>
          </a:p>
          <a:p>
            <a:pPr marL="0" indent="0" algn="just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823245F0-0238-4E88-A7B5-30A6F4F8F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010" y="3238784"/>
            <a:ext cx="4369735" cy="2875411"/>
          </a:xfrm>
          <a:prstGeom prst="rect">
            <a:avLst/>
          </a:prstGeo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id="{8190E43A-3DEC-4FBE-A9BA-9DCD51150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609" y="3238785"/>
            <a:ext cx="4616002" cy="2875411"/>
          </a:xfrm>
          <a:prstGeom prst="rect">
            <a:avLst/>
          </a:prstGeom>
        </p:spPr>
      </p:pic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B586D4DF-50FD-4EB7-8FC3-A59316BA6884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708344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D38DECD-786C-4887-8AA3-3C70C357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58780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8B22C087-1DE0-4B90-8C12-E6D6ECBB8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540189"/>
            <a:ext cx="8915400" cy="3777622"/>
          </a:xfrm>
        </p:spPr>
        <p:txBody>
          <a:bodyPr>
            <a:normAutofit/>
          </a:bodyPr>
          <a:lstStyle/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A,W,D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nhảy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   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  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nhảy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     quay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tránh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né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	</a:t>
            </a:r>
          </a:p>
          <a:p>
            <a:pPr algn="just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1C3199FA-605E-4314-AC14-68A95ECA05F4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05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98B29B4D-8BB5-4E9C-989F-F293FEDEB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224" y="1991880"/>
            <a:ext cx="461377" cy="274843"/>
          </a:xfrm>
          <a:prstGeom prst="rect">
            <a:avLst/>
          </a:prstGeom>
        </p:spPr>
      </p:pic>
      <p:pic>
        <p:nvPicPr>
          <p:cNvPr id="8" name="Hình ảnh 7">
            <a:extLst>
              <a:ext uri="{FF2B5EF4-FFF2-40B4-BE49-F238E27FC236}">
                <a16:creationId xmlns:a16="http://schemas.microsoft.com/office/drawing/2014/main" id="{2998D74F-FE76-417E-BC79-F4A07D8AA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3864" y="1978232"/>
            <a:ext cx="412265" cy="274843"/>
          </a:xfrm>
          <a:prstGeom prst="rect">
            <a:avLst/>
          </a:prstGeom>
        </p:spPr>
      </p:pic>
      <p:pic>
        <p:nvPicPr>
          <p:cNvPr id="10" name="Hình ảnh 9">
            <a:extLst>
              <a:ext uri="{FF2B5EF4-FFF2-40B4-BE49-F238E27FC236}">
                <a16:creationId xmlns:a16="http://schemas.microsoft.com/office/drawing/2014/main" id="{9A9C4F4E-38B0-4E47-AB4C-D2DED232F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7410" y="1991880"/>
            <a:ext cx="412263" cy="274842"/>
          </a:xfrm>
          <a:prstGeom prst="rect">
            <a:avLst/>
          </a:prstGeom>
        </p:spPr>
      </p:pic>
      <p:pic>
        <p:nvPicPr>
          <p:cNvPr id="12" name="Hình ảnh 11">
            <a:extLst>
              <a:ext uri="{FF2B5EF4-FFF2-40B4-BE49-F238E27FC236}">
                <a16:creationId xmlns:a16="http://schemas.microsoft.com/office/drawing/2014/main" id="{D8B24CB0-1601-417E-BAAE-3B94CC2434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2925" y="2900443"/>
            <a:ext cx="4352783" cy="2869059"/>
          </a:xfrm>
          <a:prstGeom prst="rect">
            <a:avLst/>
          </a:prstGeom>
        </p:spPr>
      </p:pic>
      <p:pic>
        <p:nvPicPr>
          <p:cNvPr id="20" name="Hình ảnh 19">
            <a:extLst>
              <a:ext uri="{FF2B5EF4-FFF2-40B4-BE49-F238E27FC236}">
                <a16:creationId xmlns:a16="http://schemas.microsoft.com/office/drawing/2014/main" id="{BA409998-2FCD-47E4-954F-E0D273922C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9456" y="2900442"/>
            <a:ext cx="4507126" cy="286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9C5EF750-F178-4DBC-9900-613AC231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44360"/>
          </a:xfrm>
        </p:spPr>
        <p:txBody>
          <a:bodyPr/>
          <a:lstStyle/>
          <a:p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hỗ dành sẵn cho Nội dung 5">
            <a:extLst>
              <a:ext uri="{FF2B5EF4-FFF2-40B4-BE49-F238E27FC236}">
                <a16:creationId xmlns:a16="http://schemas.microsoft.com/office/drawing/2014/main" id="{3CF85E83-1890-40EA-A16F-39D36AFBD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4025946"/>
            <a:ext cx="4447085" cy="2500265"/>
          </a:xfr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66D26171-D24B-438E-990A-E714060A503E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</a:t>
            </a:r>
            <a:r>
              <a:rPr lang="vi-V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6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8" name="Hình ảnh 7">
            <a:extLst>
              <a:ext uri="{FF2B5EF4-FFF2-40B4-BE49-F238E27FC236}">
                <a16:creationId xmlns:a16="http://schemas.microsoft.com/office/drawing/2014/main" id="{EACA9582-3026-4F0B-81C7-11F033EA8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924" y="1368470"/>
            <a:ext cx="4447086" cy="2500265"/>
          </a:xfrm>
          <a:prstGeom prst="rect">
            <a:avLst/>
          </a:prstGeom>
        </p:spPr>
      </p:pic>
      <p:pic>
        <p:nvPicPr>
          <p:cNvPr id="10" name="Hình ảnh 9">
            <a:extLst>
              <a:ext uri="{FF2B5EF4-FFF2-40B4-BE49-F238E27FC236}">
                <a16:creationId xmlns:a16="http://schemas.microsoft.com/office/drawing/2014/main" id="{D2835F76-3472-4E3C-8366-D6E70D626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532" y="1368470"/>
            <a:ext cx="4447086" cy="2500265"/>
          </a:xfrm>
          <a:prstGeom prst="rect">
            <a:avLst/>
          </a:prstGeom>
        </p:spPr>
      </p:pic>
      <p:pic>
        <p:nvPicPr>
          <p:cNvPr id="12" name="Hình ảnh 11">
            <a:extLst>
              <a:ext uri="{FF2B5EF4-FFF2-40B4-BE49-F238E27FC236}">
                <a16:creationId xmlns:a16="http://schemas.microsoft.com/office/drawing/2014/main" id="{A0535370-7B72-45F3-89F7-B2E02A3D92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5533" y="4025946"/>
            <a:ext cx="4447085" cy="250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678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EDD44C1-0333-4AE8-9697-7524E5127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5C0CAC66-F9B3-474C-BE22-368A9C857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10519"/>
            <a:ext cx="8915400" cy="3777622"/>
          </a:xfrm>
        </p:spPr>
        <p:txBody>
          <a:bodyPr>
            <a:normAutofit/>
          </a:bodyPr>
          <a:lstStyle/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Thêm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năng.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game.</a:t>
            </a:r>
          </a:p>
          <a:p>
            <a:pPr algn="just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15C14276-2DFD-4059-90C9-E293EC8298FF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</a:t>
            </a:r>
            <a:r>
              <a:rPr lang="vi-V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7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55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7863A85-8132-42D5-8B68-EEBED8C2E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132" y="2534797"/>
            <a:ext cx="3293735" cy="1280890"/>
          </a:xfrm>
        </p:spPr>
        <p:txBody>
          <a:bodyPr>
            <a:noAutofit/>
          </a:bodyPr>
          <a:lstStyle/>
          <a:p>
            <a:pPr algn="just"/>
            <a:r>
              <a:rPr lang="en-US" sz="5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End .!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8D7FE7C4-8FB9-4A77-9A2C-7F5EDFCD44C4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</a:t>
            </a:r>
            <a:r>
              <a:rPr lang="vi-V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8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2227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195</TotalTime>
  <Words>397</Words>
  <Application>Microsoft Office PowerPoint</Application>
  <PresentationFormat>Màn hình rộng</PresentationFormat>
  <Paragraphs>34</Paragraphs>
  <Slides>9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9</vt:i4>
      </vt:variant>
    </vt:vector>
  </HeadingPairs>
  <TitlesOfParts>
    <vt:vector size="15" baseType="lpstr">
      <vt:lpstr>Arial</vt:lpstr>
      <vt:lpstr>Century Gothic</vt:lpstr>
      <vt:lpstr>Tahoma</vt:lpstr>
      <vt:lpstr>Times New Roman</vt:lpstr>
      <vt:lpstr>Wingdings 3</vt:lpstr>
      <vt:lpstr>Wisp</vt:lpstr>
      <vt:lpstr>GAME KILL JOMBIE</vt:lpstr>
      <vt:lpstr>Sơ lược về Unity Engine </vt:lpstr>
      <vt:lpstr>Đặc điểm khiến unity được ưa chuộng</vt:lpstr>
      <vt:lpstr>Sự phát triển</vt:lpstr>
      <vt:lpstr>Game Kill JOMBIE</vt:lpstr>
      <vt:lpstr>Cách thức chơi</vt:lpstr>
      <vt:lpstr>Một số hình ảnh trong game</vt:lpstr>
      <vt:lpstr>Hướng phát triển</vt:lpstr>
      <vt:lpstr>The End .!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... ...¹¹™hai™°°</dc:creator>
  <cp:lastModifiedBy>... ...¹¹™hai™°°</cp:lastModifiedBy>
  <cp:revision>54</cp:revision>
  <dcterms:created xsi:type="dcterms:W3CDTF">2018-01-19T19:06:57Z</dcterms:created>
  <dcterms:modified xsi:type="dcterms:W3CDTF">2018-01-20T01:04:30Z</dcterms:modified>
</cp:coreProperties>
</file>

<file path=docProps/thumbnail.jpeg>
</file>